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0c869d80-d99c-4dac-b26b-cbbc56b0e91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a230dd3-5426-44e9-972e-c86e457e3d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Widescreen</PresentationFormat>
  <Paragraphs>152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Opprett din EU-påloggingskonto for å få tilgang til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 informasjon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  <property fmtid="{D5CDD505-2E9C-101B-9397-08002B2CF9AE}" pid="3" name="MSIP_Label_4012811f-b717-4099-a412-3cacd3519ab9_Enabled">
    <vt:lpwstr>true</vt:lpwstr>
  </property>
  <property fmtid="{D5CDD505-2E9C-101B-9397-08002B2CF9AE}" pid="4" name="MSIP_Label_4012811f-b717-4099-a412-3cacd3519ab9_SetDate">
    <vt:lpwstr>2022-02-03T15:08:59Z</vt:lpwstr>
  </property>
  <property fmtid="{D5CDD505-2E9C-101B-9397-08002B2CF9AE}" pid="5" name="MSIP_Label_4012811f-b717-4099-a412-3cacd3519ab9_Method">
    <vt:lpwstr>Privileged</vt:lpwstr>
  </property>
  <property fmtid="{D5CDD505-2E9C-101B-9397-08002B2CF9AE}" pid="6" name="MSIP_Label_4012811f-b717-4099-a412-3cacd3519ab9_Name">
    <vt:lpwstr>Åpen</vt:lpwstr>
  </property>
  <property fmtid="{D5CDD505-2E9C-101B-9397-08002B2CF9AE}" pid="7" name="MSIP_Label_4012811f-b717-4099-a412-3cacd3519ab9_SiteId">
    <vt:lpwstr>1ec46890-73f8-4a2a-9b2c-9a6611f1c922</vt:lpwstr>
  </property>
  <property fmtid="{D5CDD505-2E9C-101B-9397-08002B2CF9AE}" pid="8" name="MSIP_Label_4012811f-b717-4099-a412-3cacd3519ab9_ActionId">
    <vt:lpwstr>a4a93fd7-17fa-42df-8a4c-de908c6f3c89</vt:lpwstr>
  </property>
  <property fmtid="{D5CDD505-2E9C-101B-9397-08002B2CF9AE}" pid="9" name="MSIP_Label_4012811f-b717-4099-a412-3cacd3519ab9_ContentBits">
    <vt:lpwstr>0</vt:lpwstr>
  </property>
</Properties>
</file>