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094"/>
    <a:srgbClr val="6C3088"/>
    <a:srgbClr val="004B80"/>
    <a:srgbClr val="575756"/>
    <a:srgbClr val="488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6185D4-FE57-4DD6-89B5-CEC1B817D74F}" v="21" dt="2021-12-07T12:36:29.974"/>
    <p1510:client id="{FF7D4232-FF22-44CD-A368-3BEC29FBE918}" v="13" dt="2021-12-07T11:42:00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38" y="126"/>
      </p:cViewPr>
      <p:guideLst>
        <p:guide orient="horz" pos="89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3F293FF3A9A4B98E64BB34BB78BA3" ma:contentTypeVersion="13" ma:contentTypeDescription="Create a new document." ma:contentTypeScope="" ma:versionID="780e9a36bc58ab16c3107966ccaed5df">
  <xsd:schema xmlns:xsd="http://www.w3.org/2001/XMLSchema" xmlns:xs="http://www.w3.org/2001/XMLSchema" xmlns:p="http://schemas.microsoft.com/office/2006/metadata/properties" xmlns:ns2="0c869d80-d99c-4dac-b26b-cbbc56b0e91c" xmlns:ns3="4a230dd3-5426-44e9-972e-c86e457e3d31" targetNamespace="http://schemas.microsoft.com/office/2006/metadata/properties" ma:root="true" ma:fieldsID="bdf56705d31ea8ba94a4983f498aac60" ns2:_="" ns3:_="">
    <xsd:import namespace="0c869d80-d99c-4dac-b26b-cbbc56b0e91c"/>
    <xsd:import namespace="4a230dd3-5426-44e9-972e-c86e457e3d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9d80-d99c-4dac-b26b-cbbc56b0e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30dd3-5426-44e9-972e-c86e457e3d3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5801E1-2D49-4781-BDD7-D80FA9F6BFA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a230dd3-5426-44e9-972e-c86e457e3d31"/>
    <ds:schemaRef ds:uri="http://purl.org/dc/elements/1.1/"/>
    <ds:schemaRef ds:uri="http://schemas.microsoft.com/office/2006/metadata/properties"/>
    <ds:schemaRef ds:uri="0c869d80-d99c-4dac-b26b-cbbc56b0e91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01D8571-BA9B-44B5-A889-7837F5B8A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69d80-d99c-4dac-b26b-cbbc56b0e91c"/>
    <ds:schemaRef ds:uri="4a230dd3-5426-44e9-972e-c86e457e3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1D44BC-B284-458B-81B4-67EC77E0CB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1426</Words>
  <Application>Microsoft Office PowerPoint</Application>
  <PresentationFormat>Widescreen</PresentationFormat>
  <Paragraphs>150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EC Square Sans Pro</vt:lpstr>
      <vt:lpstr>Noto Sans SemBd</vt:lpstr>
      <vt:lpstr>Open Sans</vt:lpstr>
      <vt:lpstr>Open Sans Light</vt:lpstr>
      <vt:lpstr>Wingdings</vt:lpstr>
      <vt:lpstr>Storyboard Layouts</vt:lpstr>
      <vt:lpstr>1_Storyboard Layouts</vt:lpstr>
      <vt:lpstr>PowerPoint Presentation</vt:lpstr>
      <vt:lpstr>PowerPoint Presentation</vt:lpstr>
      <vt:lpstr>PowerPoint Presentation</vt:lpstr>
      <vt:lpstr>Creare il tuo account EU Login per accedere a Europass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Informazioni supplementari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2021-12-07T15:57:33Z</dcterms:created>
  <dcterms:modified xsi:type="dcterms:W3CDTF">2022-04-25T03:13:34Z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0x01010056A3F293FF3A9A4B98E64BB34BB78BA3</vt:lpwstr>
  </property>
</Properties>
</file>