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0c869d80-d99c-4dac-b26b-cbbc56b0e91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a230dd3-5426-44e9-972e-c86e457e3d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EU Login fiók létrehozása az Europass portálra történő bejelentkezéshez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Kiegészítő információk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