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schemas.microsoft.com/office/infopath/2007/PartnerControls"/>
    <ds:schemaRef ds:uri="http://purl.org/dc/terms/"/>
    <ds:schemaRef ds:uri="0c869d80-d99c-4dac-b26b-cbbc56b0e91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a230dd3-5426-44e9-972e-c86e457e3d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Otvaranje računa za EU Login za pristup Europassu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Dodatne informacije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