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088"/>
    <a:srgbClr val="C65094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AB068-BD99-F385-DB63-FE9CDF90CCBE}" v="25" dt="2022-04-22T14:19:47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http://www.w3.org/XML/1998/namespace"/>
    <ds:schemaRef ds:uri="http://purl.org/dc/elements/1.1/"/>
    <ds:schemaRef ds:uri="http://purl.org/dc/terms/"/>
    <ds:schemaRef ds:uri="0c869d80-d99c-4dac-b26b-cbbc56b0e91c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a230dd3-5426-44e9-972e-c86e457e3d3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Microsoft Office PowerPoint</Application>
  <PresentationFormat>Widescreen</PresentationFormat>
  <Paragraphs>152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Erstellung Ihres EU-Login-Kontos für den Zugriff auf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Zusätzliche Informationen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</cp:revision>
  <dcterms:created xsi:type="dcterms:W3CDTF">2021-12-07T15:57:33Z</dcterms:created>
  <dcterms:modified xsi:type="dcterms:W3CDTF">2022-04-22T17:27:44Z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